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54" r:id="rId5"/>
    <p:sldId id="345" r:id="rId6"/>
    <p:sldId id="347" r:id="rId7"/>
    <p:sldId id="348" r:id="rId8"/>
    <p:sldId id="350" r:id="rId9"/>
    <p:sldId id="357" r:id="rId10"/>
    <p:sldId id="358" r:id="rId11"/>
    <p:sldId id="35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966" autoAdjust="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11/25/2025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11/25/2025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8320" y="628650"/>
            <a:ext cx="9052560" cy="5727699"/>
          </a:xfrm>
        </p:spPr>
        <p:txBody>
          <a:bodyPr/>
          <a:lstStyle/>
          <a:p>
            <a:r>
              <a:rPr lang="en-US" dirty="0"/>
              <a:t>TO-DO LIST 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  <a:noFill/>
        </p:spPr>
        <p:txBody>
          <a:bodyPr>
            <a:normAutofit/>
          </a:bodyPr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2403A52032: BACHANAGARI DEEKSHITHA</a:t>
            </a:r>
          </a:p>
          <a:p>
            <a:pPr marL="0" indent="0">
              <a:buNone/>
            </a:pPr>
            <a:r>
              <a:rPr lang="en-US" dirty="0"/>
              <a:t>2403A52033: CHALLA SRAVYA</a:t>
            </a:r>
          </a:p>
          <a:p>
            <a:pPr marL="0" indent="0">
              <a:buNone/>
            </a:pPr>
            <a:r>
              <a:rPr lang="en-US" dirty="0"/>
              <a:t>2403A52057: NAGUNURI KOUSHIK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6828A36-0CAB-38C6-2269-C3FB11866EF4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597808" y="2610213"/>
            <a:ext cx="940834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a simple REST API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manage To-Do tasks.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 basic CRUD operations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(Create, Read, Update, Delete).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a user-friendly frontend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adding and viewing tasks.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AI logic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automatically assign task priority.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 tasks in a lightweight database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(SQLite).</a:t>
            </a:r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522" y="942391"/>
            <a:ext cx="5019870" cy="4926563"/>
          </a:xfrm>
        </p:spPr>
        <p:txBody>
          <a:bodyPr>
            <a:normAutofit/>
          </a:bodyPr>
          <a:lstStyle/>
          <a:p>
            <a:r>
              <a:rPr lang="en-US" sz="4000" dirty="0"/>
              <a:t>STAKEHOLDERS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4E5619-0985-32B6-EC73-AFBCAB2F1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EAEA54-1057-B89E-0F0E-553D2038244A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933450" y="1905507"/>
            <a:ext cx="621106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End Users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People who want a simple tool to manage tasks.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Student Developer (You)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Creates, maintains, and demonstrates the project.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Faculty / Instructor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Evaluates the project and its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BFBF-F8B0-D44E-B6BF-4A0429AC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10771632" cy="1600200"/>
          </a:xfrm>
        </p:spPr>
        <p:txBody>
          <a:bodyPr>
            <a:normAutofit/>
          </a:bodyPr>
          <a:lstStyle/>
          <a:p>
            <a:r>
              <a:rPr lang="en-US" sz="3600" dirty="0"/>
              <a:t>PROGRAMMING LANGUAGE &amp; FRAMEWORK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A848C7-243A-AE13-E323-3C71FD8DA6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69194-7927-A259-0C43-EE59A46035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A9C2072-E49F-74F5-FF1F-934E615F1919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933450" y="2606283"/>
            <a:ext cx="945602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For backend + API development using Flask.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Structure of the frontend UI.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CSS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Styling and UI design.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JavaScript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Frontend logic, fetch API calls, task rendering.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 (via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SQLAlchemy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For storing tasks in SQLite.</a:t>
            </a:r>
          </a:p>
        </p:txBody>
      </p:sp>
    </p:spTree>
    <p:extLst>
      <p:ext uri="{BB962C8B-B14F-4D97-AF65-F5344CB8AC3E}">
        <p14:creationId xmlns:p14="http://schemas.microsoft.com/office/powerpoint/2010/main" val="89819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2E25F-D724-36AA-10D3-E7A86DB14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TOOLS/SOFTWARE</a:t>
            </a:r>
            <a:endParaRPr lang="en-IN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4A6E8F4-9516-C7F4-EC3D-098F747B4C9D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932688" y="2098748"/>
            <a:ext cx="6163056" cy="4759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+mj-lt"/>
              </a:rPr>
              <a:t>Development Tools:</a:t>
            </a:r>
          </a:p>
          <a:p>
            <a:r>
              <a:rPr lang="en-US" b="1" dirty="0"/>
              <a:t>Visual Studio Code (VS Code)</a:t>
            </a:r>
            <a:br>
              <a:rPr lang="en-US" dirty="0"/>
            </a:br>
            <a:r>
              <a:rPr lang="en-US" dirty="0"/>
              <a:t>Main IDE for writing code.</a:t>
            </a:r>
          </a:p>
          <a:p>
            <a:r>
              <a:rPr lang="en-US" b="1" dirty="0"/>
              <a:t>Flask Framework</a:t>
            </a:r>
            <a:br>
              <a:rPr lang="en-US" dirty="0"/>
            </a:br>
            <a:r>
              <a:rPr lang="en-US" dirty="0"/>
              <a:t>Backend web framework for building APIs.</a:t>
            </a:r>
          </a:p>
          <a:p>
            <a:r>
              <a:rPr lang="en-US" b="1" dirty="0" err="1"/>
              <a:t>SQLAlchemy</a:t>
            </a:r>
            <a:br>
              <a:rPr lang="en-US" dirty="0"/>
            </a:br>
            <a:r>
              <a:rPr lang="en-US" dirty="0"/>
              <a:t>ORM used for database operations.</a:t>
            </a:r>
          </a:p>
          <a:p>
            <a:r>
              <a:rPr lang="en-US" b="1" dirty="0"/>
              <a:t>SQLite Database</a:t>
            </a:r>
            <a:br>
              <a:rPr lang="en-US" dirty="0"/>
            </a:br>
            <a:r>
              <a:rPr lang="en-US" dirty="0"/>
              <a:t>Lightweight file-based database for storing tasks.</a:t>
            </a:r>
          </a:p>
          <a:p>
            <a:r>
              <a:rPr lang="en-US" b="1" dirty="0"/>
              <a:t>HTML/CSS/JavaScript</a:t>
            </a:r>
            <a:br>
              <a:rPr lang="en-US" dirty="0"/>
            </a:br>
            <a:r>
              <a:rPr lang="en-US" dirty="0"/>
              <a:t>Frontend technologies.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38C91B-AB1B-75CA-9A90-1AB3D26F7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93397" y="2378386"/>
            <a:ext cx="4169664" cy="370332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</a:rPr>
              <a:t>Testing &amp; Running Tools:</a:t>
            </a:r>
          </a:p>
          <a:p>
            <a:r>
              <a:rPr lang="en-US" b="1" dirty="0"/>
              <a:t>Command Prompt / Terminal</a:t>
            </a:r>
            <a:br>
              <a:rPr lang="en-US" dirty="0"/>
            </a:br>
            <a:r>
              <a:rPr lang="en-US" dirty="0"/>
              <a:t>To run the Flask server.</a:t>
            </a:r>
          </a:p>
          <a:p>
            <a:r>
              <a:rPr lang="en-US" b="1" dirty="0"/>
              <a:t>Web Browser (Chrome / Edge)</a:t>
            </a:r>
            <a:br>
              <a:rPr lang="en-US" dirty="0"/>
            </a:br>
            <a:r>
              <a:rPr lang="en-US" dirty="0"/>
              <a:t>To view and interact with the application.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D3384-F20C-1DE7-7635-F0AF42B98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C333B-1F9B-F52A-4011-B0739D9778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999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BBEB5-BE5F-905C-487A-9A53EAEE9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VIEW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E2E97D-7121-F5B7-F641-AE7AFE9FAFD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71144" y="2320925"/>
            <a:ext cx="10600298" cy="43084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F9EF8-E5BC-E7EC-951B-7AF8E746CF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7B2C-83AD-AF67-A96A-7B928ECE36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32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{D7E7D64F-92E9-4AFE-85BB-B7DCB6CA212F}tf56410444_win32</Template>
  <TotalTime>129</TotalTime>
  <Words>281</Words>
  <Application>Microsoft Office PowerPoint</Application>
  <PresentationFormat>Widescreen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Baskerville Old Face</vt:lpstr>
      <vt:lpstr>Calibri</vt:lpstr>
      <vt:lpstr>Gill Sans Nova Light</vt:lpstr>
      <vt:lpstr>Custom</vt:lpstr>
      <vt:lpstr>TO-DO LIST API</vt:lpstr>
      <vt:lpstr>TEAM MEMBERS</vt:lpstr>
      <vt:lpstr>OBJECTIVE</vt:lpstr>
      <vt:lpstr>STAKEHOLDERS</vt:lpstr>
      <vt:lpstr>PROGRAMMING LANGUAGE &amp; FRAMEWORK</vt:lpstr>
      <vt:lpstr>TOOLS/SOFTWARE</vt:lpstr>
      <vt:lpstr>FRONTEND VIEW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DEEKSHITHA REDDY</dc:creator>
  <cp:lastModifiedBy>Muthineni Brahmani</cp:lastModifiedBy>
  <cp:revision>2</cp:revision>
  <dcterms:created xsi:type="dcterms:W3CDTF">2025-11-18T05:56:50Z</dcterms:created>
  <dcterms:modified xsi:type="dcterms:W3CDTF">2025-11-25T04:35:56Z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